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69" r:id="rId5"/>
    <p:sldId id="270" r:id="rId6"/>
    <p:sldId id="260" r:id="rId7"/>
    <p:sldId id="261" r:id="rId8"/>
    <p:sldId id="282" r:id="rId9"/>
    <p:sldId id="278" r:id="rId10"/>
    <p:sldId id="275" r:id="rId11"/>
    <p:sldId id="276" r:id="rId12"/>
    <p:sldId id="268" r:id="rId13"/>
    <p:sldId id="271" r:id="rId14"/>
    <p:sldId id="272" r:id="rId15"/>
    <p:sldId id="267" r:id="rId16"/>
    <p:sldId id="273" r:id="rId17"/>
    <p:sldId id="277" r:id="rId18"/>
    <p:sldId id="25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/>
    <p:restoredTop sz="85669"/>
  </p:normalViewPr>
  <p:slideViewPr>
    <p:cSldViewPr snapToGrid="0" snapToObjects="1" showGuides="1">
      <p:cViewPr>
        <p:scale>
          <a:sx n="71" d="100"/>
          <a:sy n="71" d="100"/>
        </p:scale>
        <p:origin x="488" y="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Opportunity costs due to downtime</a:t>
            </a:r>
            <a:r>
              <a:rPr lang="en-US" baseline="0" dirty="0" smtClean="0"/>
              <a:t>, then managing time, material disruption, scheduling disruption</a:t>
            </a:r>
          </a:p>
          <a:p>
            <a:r>
              <a:rPr lang="en-US" baseline="0" dirty="0" err="1" smtClean="0"/>
              <a:t>Servique</a:t>
            </a:r>
            <a:r>
              <a:rPr lang="en-US" baseline="0" dirty="0" smtClean="0"/>
              <a:t> Quality due to incentive model</a:t>
            </a:r>
          </a:p>
          <a:p>
            <a:r>
              <a:rPr lang="en-US" baseline="0" dirty="0" smtClean="0"/>
              <a:t>Overhead goes as </a:t>
            </a:r>
            <a:r>
              <a:rPr lang="en-US" baseline="0" dirty="0" err="1" smtClean="0"/>
              <a:t>weget</a:t>
            </a:r>
            <a:r>
              <a:rPr lang="en-US" baseline="0" dirty="0" smtClean="0"/>
              <a:t> rid of </a:t>
            </a:r>
            <a:r>
              <a:rPr lang="en-US" baseline="0" dirty="0" err="1" smtClean="0"/>
              <a:t>unnecesary</a:t>
            </a:r>
            <a:r>
              <a:rPr lang="en-US" baseline="0" dirty="0" smtClean="0"/>
              <a:t> phone calls, redundant logs on paper, an keep all on immutable ledger</a:t>
            </a:r>
          </a:p>
          <a:p>
            <a:r>
              <a:rPr lang="en-US" baseline="0" dirty="0" err="1" smtClean="0"/>
              <a:t>Initital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Invstment</a:t>
            </a:r>
            <a:r>
              <a:rPr lang="en-US" baseline="0" dirty="0" smtClean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9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7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7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tiff"/><Relationship Id="rId11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tiff"/><Relationship Id="rId11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Aina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Galofr</a:t>
              </a:r>
              <a:r>
                <a:rPr lang="es-ES" dirty="0" smtClean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 smtClean="0">
                  <a:solidFill>
                    <a:schemeClr val="bg1"/>
                  </a:solidFill>
                </a:rPr>
                <a:t>Danel</a:t>
              </a:r>
              <a:r>
                <a:rPr lang="es-ES" dirty="0" smtClean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Juan Pedro </a:t>
              </a:r>
              <a:r>
                <a:rPr lang="es-ES" dirty="0" err="1" smtClean="0">
                  <a:solidFill>
                    <a:schemeClr val="bg1"/>
                  </a:solidFill>
                </a:rPr>
                <a:t>Gutierrez</a:t>
              </a:r>
              <a:endParaRPr lang="es-ES" dirty="0" smtClean="0">
                <a:solidFill>
                  <a:schemeClr val="bg1"/>
                </a:solidFill>
              </a:endParaRPr>
            </a:p>
            <a:p>
              <a:r>
                <a:rPr lang="es-ES" dirty="0" smtClean="0">
                  <a:solidFill>
                    <a:schemeClr val="bg1"/>
                  </a:solidFill>
                </a:rPr>
                <a:t>Alexander </a:t>
              </a:r>
              <a:r>
                <a:rPr lang="es-ES" dirty="0" err="1" smtClean="0">
                  <a:solidFill>
                    <a:schemeClr val="bg1"/>
                  </a:solidFill>
                </a:rPr>
                <a:t>Müssig</a:t>
              </a:r>
              <a:endParaRPr lang="es-ES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86" name="Elbow Connector 85"/>
          <p:cNvCxnSpPr>
            <a:endCxn id="98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6389152" y="275051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95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  <a:endCxn id="95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7" idx="3"/>
            <a:endCxn id="95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55097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4866901" y="1085613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/>
          <p:cNvCxnSpPr>
            <a:stCxn id="95" idx="3"/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94" name="Elbow Connector 93"/>
          <p:cNvCxnSpPr/>
          <p:nvPr/>
        </p:nvCxnSpPr>
        <p:spPr>
          <a:xfrm>
            <a:off x="5165516" y="3146990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859989" y="3502975"/>
            <a:ext cx="511868" cy="465733"/>
            <a:chOff x="4627756" y="1549054"/>
            <a:chExt cx="686905" cy="692268"/>
          </a:xfrm>
        </p:grpSpPr>
        <p:pic>
          <p:nvPicPr>
            <p:cNvPr id="96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7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86388" y="3279115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781362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2">
            <a:extLst>
              <a:ext uri="{FF2B5EF4-FFF2-40B4-BE49-F238E27FC236}">
                <a16:creationId xmlns:a16="http://schemas.microsoft.com/office/drawing/2014/main" xmlns="" id="{0663668A-1BC0-3F40-A4CB-EB91160FC28B}"/>
              </a:ext>
            </a:extLst>
          </p:cNvPr>
          <p:cNvGrpSpPr/>
          <p:nvPr/>
        </p:nvGrpSpPr>
        <p:grpSpPr>
          <a:xfrm>
            <a:off x="5465689" y="2173911"/>
            <a:ext cx="987322" cy="1395703"/>
            <a:chOff x="5393973" y="1313303"/>
            <a:chExt cx="987322" cy="1395703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102" name="Textfeld 1">
              <a:extLst>
                <a:ext uri="{FF2B5EF4-FFF2-40B4-BE49-F238E27FC236}">
                  <a16:creationId xmlns:a16="http://schemas.microsoft.com/office/drawing/2014/main" xmlns="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79600" y="3549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104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grpSp>
        <p:nvGrpSpPr>
          <p:cNvPr id="56" name="Gruppieren 71">
            <a:extLst>
              <a:ext uri="{FF2B5EF4-FFF2-40B4-BE49-F238E27FC236}">
                <a16:creationId xmlns:a16="http://schemas.microsoft.com/office/drawing/2014/main" xmlns="" id="{B917F957-E6C8-C64F-9699-314C63F30D9F}"/>
              </a:ext>
            </a:extLst>
          </p:cNvPr>
          <p:cNvGrpSpPr/>
          <p:nvPr/>
        </p:nvGrpSpPr>
        <p:grpSpPr>
          <a:xfrm>
            <a:off x="3235681" y="3147978"/>
            <a:ext cx="4792858" cy="2652963"/>
            <a:chOff x="3504618" y="3701807"/>
            <a:chExt cx="4792858" cy="2652963"/>
          </a:xfrm>
        </p:grpSpPr>
        <p:sp>
          <p:nvSpPr>
            <p:cNvPr id="59" name="Rounded Rectangle 44">
              <a:extLst>
                <a:ext uri="{FF2B5EF4-FFF2-40B4-BE49-F238E27FC236}">
                  <a16:creationId xmlns:a16="http://schemas.microsoft.com/office/drawing/2014/main" xmlns="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60" name="TextBox 46">
              <a:extLst>
                <a:ext uri="{FF2B5EF4-FFF2-40B4-BE49-F238E27FC236}">
                  <a16:creationId xmlns:a16="http://schemas.microsoft.com/office/drawing/2014/main" xmlns="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56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xmlns="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xmlns="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xmlns="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xmlns="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xmlns="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xmlns="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xmlns="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xmlns="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xmlns="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xmlns="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xmlns="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xmlns="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 smtClean="0"/>
              <a:t>Computer </a:t>
            </a:r>
            <a:r>
              <a:rPr lang="de-DE" dirty="0" err="1" smtClean="0"/>
              <a:t>protocol</a:t>
            </a:r>
            <a:endParaRPr lang="de-DE" dirty="0" smtClean="0"/>
          </a:p>
          <a:p>
            <a:pPr lvl="1"/>
            <a:r>
              <a:rPr lang="de-DE" dirty="0" err="1" smtClean="0"/>
              <a:t>Digitally</a:t>
            </a:r>
            <a:r>
              <a:rPr lang="de-DE" dirty="0" smtClean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 smtClean="0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smtClean="0"/>
              <a:t>DAPPS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7DBB68CE-8396-4543-9DC1-122A146C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F945A26-98EC-0449-9EAA-4803AF57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  <a:p>
            <a:r>
              <a:rPr lang="de-DE" dirty="0"/>
              <a:t>Solution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Blockchain</a:t>
            </a:r>
            <a:r>
              <a:rPr lang="de-DE" dirty="0"/>
              <a:t>?</a:t>
            </a:r>
          </a:p>
          <a:p>
            <a:r>
              <a:rPr lang="de-DE" dirty="0"/>
              <a:t>Show </a:t>
            </a:r>
            <a:r>
              <a:rPr lang="de-DE" dirty="0" err="1"/>
              <a:t>screencast</a:t>
            </a:r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43765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xmlns="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xmlns="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xmlns="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xmlns="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xmlns="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xmlns="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xmlns="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xmlns="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xmlns="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xmlns="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xmlns="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xmlns="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xmlns="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xmlns="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xmlns="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xmlns="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xmlns="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xmlns="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xmlns="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xmlns="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xmlns="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xmlns="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8793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89152" y="275051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165516" y="3146990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859989" y="3502975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86388" y="3279115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781362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0663668A-1BC0-3F40-A4CB-EB91160FC28B}"/>
              </a:ext>
            </a:extLst>
          </p:cNvPr>
          <p:cNvGrpSpPr/>
          <p:nvPr/>
        </p:nvGrpSpPr>
        <p:grpSpPr>
          <a:xfrm>
            <a:off x="5465689" y="2173911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xmlns="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xmlns="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548439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86" name="Elbow Connector 85"/>
          <p:cNvCxnSpPr>
            <a:endCxn id="98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6389152" y="275051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95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  <a:endCxn id="95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7" idx="3"/>
            <a:endCxn id="95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4848972" y="1085613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/>
          <p:cNvCxnSpPr>
            <a:stCxn id="95" idx="3"/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94" name="Elbow Connector 93"/>
          <p:cNvCxnSpPr/>
          <p:nvPr/>
        </p:nvCxnSpPr>
        <p:spPr>
          <a:xfrm>
            <a:off x="5165516" y="3146990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859989" y="3502975"/>
            <a:ext cx="511868" cy="465733"/>
            <a:chOff x="4627756" y="1549054"/>
            <a:chExt cx="686905" cy="692268"/>
          </a:xfrm>
        </p:grpSpPr>
        <p:pic>
          <p:nvPicPr>
            <p:cNvPr id="96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7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86388" y="3279115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781362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2">
            <a:extLst>
              <a:ext uri="{FF2B5EF4-FFF2-40B4-BE49-F238E27FC236}">
                <a16:creationId xmlns:a16="http://schemas.microsoft.com/office/drawing/2014/main" xmlns="" id="{0663668A-1BC0-3F40-A4CB-EB91160FC28B}"/>
              </a:ext>
            </a:extLst>
          </p:cNvPr>
          <p:cNvGrpSpPr/>
          <p:nvPr/>
        </p:nvGrpSpPr>
        <p:grpSpPr>
          <a:xfrm>
            <a:off x="5465689" y="2173911"/>
            <a:ext cx="987322" cy="1395703"/>
            <a:chOff x="5393973" y="1313303"/>
            <a:chExt cx="987322" cy="1395703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102" name="Textfeld 1">
              <a:extLst>
                <a:ext uri="{FF2B5EF4-FFF2-40B4-BE49-F238E27FC236}">
                  <a16:creationId xmlns:a16="http://schemas.microsoft.com/office/drawing/2014/main" xmlns="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79600" y="3549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104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00169 0.2831 L -0.57787 0.2912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7390" y="43292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64714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Used Technologies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Log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Less</a:t>
            </a:r>
            <a:endParaRPr lang="en-US" sz="4000" dirty="0" smtClean="0">
              <a:latin typeface="Century" charset="0"/>
              <a:ea typeface="Century" charset="0"/>
              <a:cs typeface="Century" charset="0"/>
            </a:endParaRPr>
          </a:p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Opportunity Costs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Service Quality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Initial Investment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Overhead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Profitability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smtClean="0">
                <a:solidFill>
                  <a:schemeClr val="accent2">
                    <a:lumMod val="75000"/>
                  </a:schemeClr>
                </a:solidFill>
              </a:rPr>
              <a:t>DEMO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743</Words>
  <Application>Microsoft Macintosh PowerPoint</Application>
  <PresentationFormat>Widescreen</PresentationFormat>
  <Paragraphs>129</Paragraphs>
  <Slides>18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Beirut</vt:lpstr>
      <vt:lpstr>Calibri</vt:lpstr>
      <vt:lpstr>Calibri Light</vt:lpstr>
      <vt:lpstr>Century</vt:lpstr>
      <vt:lpstr>Arial</vt:lpstr>
      <vt:lpstr>Office</vt:lpstr>
      <vt:lpstr>ChainReaction</vt:lpstr>
      <vt:lpstr>Agenda</vt:lpstr>
      <vt:lpstr>PowerPoint Presentation</vt:lpstr>
      <vt:lpstr>PowerPoint Presentation</vt:lpstr>
      <vt:lpstr>PowerPoint Presentation</vt:lpstr>
      <vt:lpstr>PowerPoint Presentation</vt:lpstr>
      <vt:lpstr>Why blockchain?</vt:lpstr>
      <vt:lpstr>PowerPoint Presentation</vt:lpstr>
      <vt:lpstr>DEMO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Used Technologies</vt:lpstr>
      <vt:lpstr>Why blockchain?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Danel Ramirez</cp:lastModifiedBy>
  <cp:revision>86</cp:revision>
  <dcterms:created xsi:type="dcterms:W3CDTF">2018-02-03T16:04:29Z</dcterms:created>
  <dcterms:modified xsi:type="dcterms:W3CDTF">2018-02-04T07:10:15Z</dcterms:modified>
</cp:coreProperties>
</file>